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8" d="100"/>
          <a:sy n="128" d="100"/>
        </p:scale>
        <p:origin x="-11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28FA-09C7-48D2-B91F-0D7AD5D3BB68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7B8936-C03D-4FD6-AD6C-10BF2D502BB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28FA-09C7-48D2-B91F-0D7AD5D3BB68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8936-C03D-4FD6-AD6C-10BF2D502B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28FA-09C7-48D2-B91F-0D7AD5D3BB68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8936-C03D-4FD6-AD6C-10BF2D502B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A328FA-09C7-48D2-B91F-0D7AD5D3BB68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87B8936-C03D-4FD6-AD6C-10BF2D502BBB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28FA-09C7-48D2-B91F-0D7AD5D3BB68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8936-C03D-4FD6-AD6C-10BF2D502BB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28FA-09C7-48D2-B91F-0D7AD5D3BB68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8936-C03D-4FD6-AD6C-10BF2D502BB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8936-C03D-4FD6-AD6C-10BF2D502BB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28FA-09C7-48D2-B91F-0D7AD5D3BB68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28FA-09C7-48D2-B91F-0D7AD5D3BB68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8936-C03D-4FD6-AD6C-10BF2D502BB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28FA-09C7-48D2-B91F-0D7AD5D3BB68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8936-C03D-4FD6-AD6C-10BF2D502B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A328FA-09C7-48D2-B91F-0D7AD5D3BB68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87B8936-C03D-4FD6-AD6C-10BF2D502BB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28FA-09C7-48D2-B91F-0D7AD5D3BB68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7B8936-C03D-4FD6-AD6C-10BF2D502BB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EA328FA-09C7-48D2-B91F-0D7AD5D3BB68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87B8936-C03D-4FD6-AD6C-10BF2D502BBB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Тольятти – мой город родной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783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047750"/>
            <a:ext cx="89535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39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057275"/>
            <a:ext cx="6911478" cy="517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17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Мама\Осень 2015\картинки\DSCN41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38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Мама\Осень 2015\картинки\images (1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052737"/>
            <a:ext cx="237626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Мама\Осень 2015\картинки\images (1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52737"/>
            <a:ext cx="309634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Мама\Осень 2015\картинки\загружено (1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52736"/>
            <a:ext cx="273630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98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047750"/>
            <a:ext cx="89535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19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047750"/>
            <a:ext cx="638175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85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561975"/>
            <a:ext cx="7648575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18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тольятти фото филармон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4525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25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14350"/>
            <a:ext cx="874395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08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8660"/>
            <a:ext cx="7920880" cy="594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24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1524000"/>
            <a:ext cx="279082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41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09638"/>
            <a:ext cx="7620000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17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1500"/>
            <a:ext cx="8572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19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562100"/>
            <a:ext cx="51435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43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057275"/>
            <a:ext cx="6334125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79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998809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88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655374" cy="577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45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412427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74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Картинки по запросу памятник татищеву тольятти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артинки по запросу памятник татищеву тольятти фот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07" y="620688"/>
            <a:ext cx="8545485" cy="602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57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1500"/>
            <a:ext cx="8572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81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ама\Осень 2015\картинки\images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04664"/>
            <a:ext cx="828092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56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ама\Осень 2015\картинки\images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2493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11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Мама\Осень 2015\картинки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76672"/>
            <a:ext cx="835292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49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30678"/>
            <a:ext cx="7992888" cy="599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97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204</TotalTime>
  <Words>5</Words>
  <Application>Microsoft Office PowerPoint</Application>
  <PresentationFormat>Экран (4:3)</PresentationFormat>
  <Paragraphs>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Бумажная</vt:lpstr>
      <vt:lpstr>Тольятти – мой город родной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Тольятти – мой город родной</dc:title>
  <dc:creator>21106</dc:creator>
  <cp:lastModifiedBy>21106</cp:lastModifiedBy>
  <cp:revision>11</cp:revision>
  <dcterms:created xsi:type="dcterms:W3CDTF">2015-10-26T15:34:23Z</dcterms:created>
  <dcterms:modified xsi:type="dcterms:W3CDTF">2016-11-08T15:29:46Z</dcterms:modified>
</cp:coreProperties>
</file>